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2021/4/21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2021/4/21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各位同學，您好：</a:t>
            </a:r>
            <a:endParaRPr lang="en-US" altLang="zh-TW" dirty="0" smtClean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 smtClean="0"/>
              <a:t>因口試時間有限，為使審查教授能在短時間內充分了解您的優勢，煩請各位同學依照下列注意事項製備口試之投影片。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</a:t>
            </a:r>
            <a:r>
              <a:rPr lang="zh-TW" altLang="en-US" dirty="0"/>
              <a:t>依下列投</a:t>
            </a:r>
            <a:r>
              <a:rPr lang="zh-TW" altLang="en-US" dirty="0" smtClean="0"/>
              <a:t>影片格式，製備</a:t>
            </a:r>
            <a:r>
              <a:rPr lang="zh-TW" altLang="en-US" dirty="0" smtClean="0">
                <a:solidFill>
                  <a:srgbClr val="FF0000"/>
                </a:solidFill>
              </a:rPr>
              <a:t>至多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</a:t>
            </a:r>
            <a:r>
              <a:rPr lang="zh-TW" altLang="en-US" dirty="0"/>
              <a:t>片。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請確實回答</a:t>
            </a:r>
            <a:r>
              <a:rPr lang="zh-TW" altLang="en-US" dirty="0"/>
              <a:t>口試</a:t>
            </a:r>
            <a:r>
              <a:rPr lang="zh-TW" altLang="en-US" dirty="0" smtClean="0"/>
              <a:t>投影片要求之各個項</a:t>
            </a:r>
            <a:r>
              <a:rPr lang="zh-TW" altLang="en-US" dirty="0"/>
              <a:t>目。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口試時間僅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dirty="0" smtClean="0">
                <a:solidFill>
                  <a:srgbClr val="FF0000"/>
                </a:solidFill>
              </a:rPr>
              <a:t>分鐘</a:t>
            </a:r>
            <a:r>
              <a:rPr lang="zh-TW" altLang="en-US" dirty="0" smtClean="0"/>
              <a:t>，請勿添</a:t>
            </a:r>
            <a:r>
              <a:rPr lang="zh-TW" altLang="en-US" dirty="0"/>
              <a:t>加口試投影片要求中</a:t>
            </a:r>
            <a:r>
              <a:rPr lang="zh-TW" altLang="en-US" dirty="0" smtClean="0"/>
              <a:t>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投影片張</a:t>
            </a:r>
            <a:r>
              <a:rPr lang="zh-TW" altLang="en-US" dirty="0"/>
              <a:t>數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sz="3600" b="0" dirty="0" smtClean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博</a:t>
            </a:r>
            <a:r>
              <a:rPr kumimoji="0" lang="zh-TW" altLang="en-US" sz="3600" b="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自我介紹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請於此填入姓名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就讀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畢業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學校系所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專業訓練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材料相關課</a:t>
            </a:r>
            <a:r>
              <a:rPr lang="zh-TW" altLang="en-US" sz="3200" dirty="0"/>
              <a:t>程、專長學</a:t>
            </a:r>
            <a:r>
              <a:rPr lang="zh-TW" altLang="en-US" sz="3200" dirty="0" smtClean="0"/>
              <a:t>科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技術等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專業經驗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材料相關工作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實</a:t>
            </a:r>
            <a:r>
              <a:rPr lang="zh-TW" altLang="en-US" sz="3200" dirty="0"/>
              <a:t>習經驗</a:t>
            </a:r>
            <a:r>
              <a:rPr lang="zh-TW" altLang="en-US" sz="3200" dirty="0" smtClean="0"/>
              <a:t>、參加學術會議等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重要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術發表、榮譽、成就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</a:t>
            </a:r>
            <a:r>
              <a:rPr lang="zh-TW" altLang="en-US" sz="3200" dirty="0" smtClean="0"/>
              <a:t>非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術榮譽</a:t>
            </a:r>
            <a:r>
              <a:rPr lang="zh-TW" altLang="en-US" sz="3200" dirty="0"/>
              <a:t>、成</a:t>
            </a:r>
            <a:r>
              <a:rPr lang="zh-TW" altLang="en-US" sz="3200" dirty="0" smtClean="0"/>
              <a:t>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</a:t>
            </a:r>
            <a:r>
              <a:rPr lang="zh-TW" altLang="en-US" sz="3200" dirty="0" smtClean="0"/>
              <a:t>究興</a:t>
            </a:r>
            <a:r>
              <a:rPr lang="zh-TW" altLang="en-US" sz="3200" dirty="0"/>
              <a:t>趣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</a:t>
            </a:r>
            <a:r>
              <a:rPr lang="zh-TW" altLang="en-US" sz="3200" dirty="0" smtClean="0"/>
              <a:t>博</a:t>
            </a:r>
            <a:r>
              <a:rPr lang="zh-TW" altLang="en-US" sz="3200" dirty="0"/>
              <a:t>士</a:t>
            </a:r>
            <a:r>
              <a:rPr lang="zh-TW" altLang="en-US" sz="3200" dirty="0" smtClean="0"/>
              <a:t>班之</a:t>
            </a:r>
            <a:r>
              <a:rPr lang="zh-TW" altLang="en-US" sz="3200" dirty="0"/>
              <a:t>動</a:t>
            </a:r>
            <a:r>
              <a:rPr lang="zh-TW" altLang="en-US" sz="3200" dirty="0" smtClean="0"/>
              <a:t>機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否申請其他研究所</a:t>
            </a:r>
            <a:r>
              <a:rPr lang="zh-TW" altLang="en-US" sz="3200" dirty="0" smtClean="0"/>
              <a:t>？排序</a:t>
            </a:r>
            <a:r>
              <a:rPr lang="en-US" altLang="zh-TW" sz="3200" dirty="0" smtClean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攻讀</a:t>
            </a:r>
            <a:r>
              <a:rPr lang="zh-TW" altLang="en-US" sz="3200" dirty="0"/>
              <a:t>博士</a:t>
            </a:r>
            <a:r>
              <a:rPr lang="zh-TW" altLang="en-US" sz="3200" dirty="0" smtClean="0"/>
              <a:t>班之合適性</a:t>
            </a:r>
            <a:r>
              <a:rPr lang="en-US" altLang="zh-TW" sz="3200" dirty="0" smtClean="0"/>
              <a:t>(</a:t>
            </a:r>
            <a:r>
              <a:rPr lang="zh-TW" altLang="en-US" sz="3200" dirty="0"/>
              <a:t>人格特</a:t>
            </a:r>
            <a:r>
              <a:rPr lang="zh-TW" altLang="en-US" sz="3200" dirty="0" smtClean="0"/>
              <a:t>質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</a:t>
            </a:r>
            <a:r>
              <a:rPr lang="zh-TW" altLang="en-US" sz="3200" dirty="0" smtClean="0"/>
              <a:t>務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</a:t>
            </a:r>
            <a:r>
              <a:rPr lang="zh-TW" altLang="en-US" sz="3200" dirty="0" smtClean="0">
                <a:solidFill>
                  <a:srgbClr val="FF0000"/>
                </a:solidFill>
              </a:rPr>
              <a:t>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 smtClean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</a:t>
            </a:r>
            <a:r>
              <a:rPr lang="zh-TW" altLang="en-US" dirty="0" smtClean="0"/>
              <a:t>士研究介紹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論文</a:t>
            </a:r>
            <a:r>
              <a:rPr lang="en-US" altLang="zh-TW" dirty="0" smtClean="0"/>
              <a:t>)</a:t>
            </a:r>
            <a:r>
              <a:rPr lang="zh-TW" altLang="en-US" dirty="0" smtClean="0"/>
              <a:t>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所採用</a:t>
            </a:r>
            <a:r>
              <a:rPr lang="zh-TW" altLang="en-US" dirty="0">
                <a:sym typeface="Wingdings" pitchFamily="2" charset="2"/>
              </a:rPr>
              <a:t>之方法為何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研</a:t>
            </a:r>
            <a:r>
              <a:rPr lang="zh-TW" altLang="en-US" dirty="0"/>
              <a:t>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士研究訓練</a:t>
            </a:r>
            <a:r>
              <a:rPr lang="zh-TW" altLang="en-US" dirty="0" smtClean="0">
                <a:sym typeface="Wingdings" pitchFamily="2" charset="2"/>
              </a:rPr>
              <a:t>：可獨立完成之材料製程、分析、模擬技術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</a:t>
            </a:r>
            <a:r>
              <a:rPr lang="zh-TW" altLang="en-US" dirty="0" smtClean="0"/>
              <a:t>士研究計畫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博士研究之科學價值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究欲採用</a:t>
            </a:r>
            <a:r>
              <a:rPr lang="zh-TW" altLang="en-US" dirty="0" smtClean="0">
                <a:sym typeface="Wingdings" pitchFamily="2" charset="2"/>
              </a:rPr>
              <a:t>之</a:t>
            </a:r>
            <a:r>
              <a:rPr lang="zh-TW" altLang="en-US" dirty="0">
                <a:sym typeface="Wingdings" pitchFamily="2" charset="2"/>
              </a:rPr>
              <a:t>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究時程規劃</a:t>
            </a:r>
            <a:endParaRPr lang="en-US" altLang="zh-TW" dirty="0" smtClean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</a:t>
            </a:r>
            <a:r>
              <a:rPr lang="zh-TW" altLang="en-US" dirty="0" smtClean="0">
                <a:sym typeface="Wingdings" pitchFamily="2" charset="2"/>
              </a:rPr>
              <a:t>之學術知識與研</a:t>
            </a:r>
            <a:r>
              <a:rPr lang="zh-TW" altLang="en-US" dirty="0">
                <a:sym typeface="Wingdings" pitchFamily="2" charset="2"/>
              </a:rPr>
              <a:t>究</a:t>
            </a:r>
            <a:r>
              <a:rPr lang="zh-TW" altLang="en-US" dirty="0"/>
              <a:t>能</a:t>
            </a:r>
            <a:r>
              <a:rPr lang="zh-TW" altLang="en-US" dirty="0" smtClean="0"/>
              <a:t>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4807</TotalTime>
  <Words>298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林祐賢</cp:lastModifiedBy>
  <cp:revision>189</cp:revision>
  <cp:lastPrinted>2017-04-19T07:39:40Z</cp:lastPrinted>
  <dcterms:created xsi:type="dcterms:W3CDTF">2007-03-23T03:51:04Z</dcterms:created>
  <dcterms:modified xsi:type="dcterms:W3CDTF">2021-04-21T07:39:13Z</dcterms:modified>
</cp:coreProperties>
</file>